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56158-9F77-6741-A0D6-07993B123C68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AC8F5-7EC9-5E4B-A7B2-F6F538ABF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3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0258-A6B8-264C-4612-F27324E71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E5123-B07A-E442-0AA1-876440536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A1D5-BA87-ECAC-B659-3DE6F54A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77311-8D40-345F-D705-C84A9019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E98F4-AC5F-C1D1-9E16-98AAC25F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E989-40CF-5A49-E092-792204F5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8DF98-19A3-DFA2-8FEE-28F7A4FC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CBF41-270D-39C6-F031-61A18909C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3281B-41CA-816D-1ABB-64DA10EF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0794C-4904-827A-BE36-B64CA436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4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E8BDCC-068F-9C60-EDEC-B0129C9BA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FFF0D-1856-76DA-CD7A-A746C642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F8612-6457-D2F1-F508-E94A3C3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CD0A5-F45A-EFED-5A2F-F8071D6E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04CE-A575-7AB2-D1A5-430B908A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9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F394-842E-4B70-1C4D-ADB7CFDB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0BF14-1EE1-D2F2-974A-B5A99F0C4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A9EF0-0EBA-C40D-441E-0D4C4D84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18B19-6F03-DA22-E2B9-65E5C5C3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329B3-B333-6C0D-BB0E-8ECF531F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8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1BC-2161-87A2-DB28-CDEEBD1B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78C9E-C293-3D31-FCFF-FC1F184CE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4C220-862A-ACE2-BA6D-4F1FC6C7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DEE66-D58B-2439-69FE-242E53C4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DDF4A-3CBB-A754-4BF3-C4692255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9221-1A01-DEB5-7747-6DBEA93A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3ACF-51A7-33E3-8EE3-2FE4BCB83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27A46-7211-1AC5-CD68-0DF0C6164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DEA04-CBF6-F933-81B3-0C4863D0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B3060-58CA-EF16-0112-0D176900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469DC-CD4E-F8D5-3B35-DD8CAB0B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9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7A3B1-E436-3840-0C7E-FA1CCB0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9953D-CEDE-315E-3E8E-F7C37BA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130B0-DBA4-A920-C067-1244A92EA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0EBB3-E18A-8F2B-C0E6-53891F836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3819E-C3F9-0BDE-F270-BC21FB679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6C619-EE51-FF1D-B3BC-3B6459FB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ED8D7-EDEB-D77F-0038-0A07B885B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C49DA-BD83-7176-10A6-B223B14C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490-1919-ACDF-6B7B-45F59D43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33D05-3CB2-91BA-6D1C-CEA251C3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02411-E08B-2A03-B249-751E52BF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72E6E-0F2B-ED14-64E6-BE09151B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6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F60C1-A4B1-D4C6-C514-585F3884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7CB32-D5AE-8C50-DD70-468C92453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A7DA1-0682-45F8-13A6-AF61AD17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3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7BB-21D7-E9E2-5B13-695F56BC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E1CF1-8A52-F624-826F-52C214907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3115D-925D-2EB4-A5A5-69AE6B7A2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D4722-E2CD-9914-7D47-24E54E46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7D95A-6122-C156-6C97-F7E0516A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C5C6E-F778-9C90-122B-4D786EAE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1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38F4-B893-598B-E5BD-218FC399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5DAEC-193B-49AC-D427-A4DBB1660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82037-CB61-EF08-C4EB-FB4FB6053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C61DD-A862-B99D-F1FF-4B93A04C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5C984-B6C0-BD68-1C72-81848846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92F4E-CCF7-C5F5-4282-9CF066D0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83121-8930-AD0D-8A53-D7B36D92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E968F-8E35-1F5E-588D-AC5CCE4D6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E30E6-34DC-8053-7210-954CCA48B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4FC5E-B6B7-6E4A-8CE3-505C8C411836}" type="datetimeFigureOut">
              <a:rPr lang="en-US" smtClean="0"/>
              <a:t>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F37BF-ED56-2B63-2A68-1754AE7E5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C809F-6E8A-7067-87B6-0AE39C1AB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F4876-05B2-B14A-B3F4-DB34149C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9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7F74-4228-88A7-75D5-686F6CC70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Multi-Agent Planning to Detect Obstacles and Navigate in an Unknown Environment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71726-43AF-82BF-6219-EA0A5D8E6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</a:t>
            </a:r>
          </a:p>
          <a:p>
            <a:r>
              <a:rPr lang="en-IN" sz="1800" dirty="0">
                <a:effectLst/>
                <a:latin typeface="NimbusRomNo9L"/>
              </a:rPr>
              <a:t>Shantnav Agarwal | </a:t>
            </a:r>
            <a:r>
              <a:rPr lang="en-IN" sz="1800" dirty="0" err="1">
                <a:effectLst/>
                <a:latin typeface="NimbusRomNo9L"/>
              </a:rPr>
              <a:t>Shlok</a:t>
            </a:r>
            <a:r>
              <a:rPr lang="en-IN" sz="1800" dirty="0">
                <a:effectLst/>
                <a:latin typeface="NimbusRomNo9L"/>
              </a:rPr>
              <a:t> Deshmukh | </a:t>
            </a:r>
            <a:r>
              <a:rPr lang="en-IN" sz="1800" dirty="0" err="1">
                <a:effectLst/>
                <a:latin typeface="NimbusRomNo9L"/>
              </a:rPr>
              <a:t>Manupriya</a:t>
            </a:r>
            <a:r>
              <a:rPr lang="en-IN" sz="1800" dirty="0">
                <a:effectLst/>
                <a:latin typeface="NimbusRomNo9L"/>
              </a:rPr>
              <a:t> Singh | Alexandros </a:t>
            </a:r>
            <a:r>
              <a:rPr lang="en-IN" sz="1800" dirty="0" err="1">
                <a:effectLst/>
                <a:latin typeface="NimbusRomNo9L"/>
              </a:rPr>
              <a:t>Theocharous</a:t>
            </a:r>
            <a:endParaRPr lang="en-IN" sz="1800" dirty="0">
              <a:effectLst/>
              <a:latin typeface="NimbusRomNo9L"/>
            </a:endParaRPr>
          </a:p>
          <a:p>
            <a:br>
              <a:rPr lang="en-IN" sz="1800" dirty="0">
                <a:effectLst/>
                <a:latin typeface="NimbusRomNo9L"/>
              </a:rPr>
            </a:br>
            <a:endParaRPr lang="en-IN" sz="1800" dirty="0">
              <a:effectLst/>
              <a:latin typeface="NimbusRomNo9L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7659F-52E3-EC40-3618-0E51BCD4303C}"/>
              </a:ext>
            </a:extLst>
          </p:cNvPr>
          <p:cNvSpPr txBox="1"/>
          <p:nvPr/>
        </p:nvSpPr>
        <p:spPr>
          <a:xfrm>
            <a:off x="9796280" y="6488668"/>
            <a:ext cx="239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created by Dall-E</a:t>
            </a:r>
          </a:p>
        </p:txBody>
      </p:sp>
    </p:spTree>
    <p:extLst>
      <p:ext uri="{BB962C8B-B14F-4D97-AF65-F5344CB8AC3E}">
        <p14:creationId xmlns:p14="http://schemas.microsoft.com/office/powerpoint/2010/main" val="1196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911C-999A-8325-4C0D-B0CB71EA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Forest Environment</a:t>
            </a:r>
          </a:p>
        </p:txBody>
      </p:sp>
      <p:pic>
        <p:nvPicPr>
          <p:cNvPr id="5" name="Content Placeholder 4" descr="A screen shot of a game&#10;&#10;Description automatically generated">
            <a:extLst>
              <a:ext uri="{FF2B5EF4-FFF2-40B4-BE49-F238E27FC236}">
                <a16:creationId xmlns:a16="http://schemas.microsoft.com/office/drawing/2014/main" id="{A289CEBF-2221-AC9B-FE7D-1B2D622D2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581095"/>
            <a:ext cx="5708649" cy="56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2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6A35-3681-F0BF-008F-ABC8D293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D916F-E6F3-89B9-3E35-9BC56D02C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1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223E5-C310-B21B-3EBF-7821783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RRT*</a:t>
            </a:r>
          </a:p>
        </p:txBody>
      </p:sp>
      <p:pic>
        <p:nvPicPr>
          <p:cNvPr id="4" name="Content Placeholder 3" descr="A blue and green lines on a black background&#10;&#10;Description automatically generated">
            <a:extLst>
              <a:ext uri="{FF2B5EF4-FFF2-40B4-BE49-F238E27FC236}">
                <a16:creationId xmlns:a16="http://schemas.microsoft.com/office/drawing/2014/main" id="{11B34238-BCE7-E14A-C2CE-532047947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5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094D-935D-A762-2A4B-66466750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7F95-32ED-B67A-E573-7D80E6B37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35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NimbusRomNo9L</vt:lpstr>
      <vt:lpstr>Office Theme</vt:lpstr>
      <vt:lpstr>Multi-Agent Planning to Detect Obstacles and Navigate in an Unknown Environment </vt:lpstr>
      <vt:lpstr>Forest Environment</vt:lpstr>
      <vt:lpstr>Global Planner</vt:lpstr>
      <vt:lpstr>RRT*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Shantnav Agarwal</dc:creator>
  <cp:lastModifiedBy>Shantnav Agarwal</cp:lastModifiedBy>
  <cp:revision>5</cp:revision>
  <dcterms:created xsi:type="dcterms:W3CDTF">2024-01-13T16:41:42Z</dcterms:created>
  <dcterms:modified xsi:type="dcterms:W3CDTF">2024-01-13T18:10:00Z</dcterms:modified>
</cp:coreProperties>
</file>